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F9D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997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-22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2836333"/>
            <a:ext cx="8676222" cy="973668"/>
          </a:xfrm>
        </p:spPr>
        <p:txBody>
          <a:bodyPr/>
          <a:lstStyle/>
          <a:p>
            <a:r>
              <a:rPr lang="en-US" dirty="0" smtClean="0">
                <a:solidFill>
                  <a:srgbClr val="B9F9DF"/>
                </a:solidFill>
              </a:rPr>
              <a:t>Wireless Naval Battle</a:t>
            </a:r>
            <a:endParaRPr lang="en-US" dirty="0">
              <a:solidFill>
                <a:srgbClr val="B9F9D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65000"/>
                  </a:schemeClr>
                </a:solidFill>
              </a:rPr>
              <a:t>Project review n°2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7922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0967" y="508457"/>
            <a:ext cx="7706025" cy="1046205"/>
          </a:xfrm>
        </p:spPr>
        <p:txBody>
          <a:bodyPr>
            <a:normAutofit/>
          </a:bodyPr>
          <a:lstStyle/>
          <a:p>
            <a:r>
              <a:rPr lang="fr-FR" sz="4400" i="1" dirty="0" smtClean="0">
                <a:solidFill>
                  <a:srgbClr val="B9F9DF"/>
                </a:solidFill>
              </a:rPr>
              <a:t>The Project</a:t>
            </a:r>
            <a:endParaRPr lang="fr-FR" sz="4400" i="1" dirty="0">
              <a:solidFill>
                <a:srgbClr val="B9F9DF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59023" y="1964953"/>
            <a:ext cx="7224110" cy="442738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endParaRPr lang="fr-FR" sz="2800" dirty="0" smtClean="0"/>
          </a:p>
          <a:p>
            <a:r>
              <a:rPr lang="fr-FR" sz="2800" dirty="0" err="1" smtClean="0"/>
              <a:t>What</a:t>
            </a:r>
            <a:r>
              <a:rPr lang="fr-FR" sz="2800" dirty="0" smtClean="0"/>
              <a:t> has been </a:t>
            </a:r>
            <a:r>
              <a:rPr lang="fr-FR" sz="2800" dirty="0" err="1" smtClean="0"/>
              <a:t>done</a:t>
            </a:r>
            <a:r>
              <a:rPr lang="fr-FR" sz="2800" dirty="0" smtClean="0"/>
              <a:t> ?</a:t>
            </a:r>
          </a:p>
          <a:p>
            <a:pPr lvl="1"/>
            <a:r>
              <a:rPr lang="fr-FR" sz="2100" dirty="0" smtClean="0"/>
              <a:t>Collective part</a:t>
            </a:r>
          </a:p>
          <a:p>
            <a:pPr lvl="1"/>
            <a:r>
              <a:rPr lang="fr-FR" sz="2100" dirty="0" err="1" smtClean="0"/>
              <a:t>Personnal</a:t>
            </a:r>
            <a:r>
              <a:rPr lang="fr-FR" sz="2100" dirty="0" smtClean="0"/>
              <a:t> Part</a:t>
            </a:r>
          </a:p>
          <a:p>
            <a:r>
              <a:rPr lang="fr-FR" sz="2800" dirty="0" err="1" smtClean="0"/>
              <a:t>What</a:t>
            </a:r>
            <a:r>
              <a:rPr lang="fr-FR" sz="2800" dirty="0" smtClean="0"/>
              <a:t> </a:t>
            </a:r>
            <a:r>
              <a:rPr lang="fr-FR" sz="2800" dirty="0" err="1" smtClean="0"/>
              <a:t>should</a:t>
            </a:r>
            <a:r>
              <a:rPr lang="fr-FR" sz="2800" dirty="0" smtClean="0"/>
              <a:t> have been </a:t>
            </a:r>
            <a:r>
              <a:rPr lang="fr-FR" sz="2800" dirty="0" err="1" smtClean="0"/>
              <a:t>done</a:t>
            </a:r>
            <a:r>
              <a:rPr lang="fr-FR" sz="2800" dirty="0" smtClean="0"/>
              <a:t> ?</a:t>
            </a:r>
            <a:endParaRPr lang="fr-FR" sz="2800" dirty="0" smtClean="0"/>
          </a:p>
          <a:p>
            <a:endParaRPr lang="fr-FR" sz="2400" dirty="0" smtClean="0"/>
          </a:p>
          <a:p>
            <a:r>
              <a:rPr lang="fr-FR" sz="2800" dirty="0" err="1" smtClean="0"/>
              <a:t>Which</a:t>
            </a:r>
            <a:r>
              <a:rPr lang="fr-FR" sz="2800" dirty="0" smtClean="0"/>
              <a:t> </a:t>
            </a:r>
            <a:r>
              <a:rPr lang="fr-FR" sz="2800" dirty="0" err="1" smtClean="0"/>
              <a:t>problems</a:t>
            </a:r>
            <a:r>
              <a:rPr lang="fr-FR" sz="2800" dirty="0" smtClean="0"/>
              <a:t> </a:t>
            </a:r>
            <a:r>
              <a:rPr lang="fr-FR" sz="2800" dirty="0" err="1" smtClean="0"/>
              <a:t>did</a:t>
            </a:r>
            <a:r>
              <a:rPr lang="fr-FR" sz="2800" dirty="0" smtClean="0"/>
              <a:t> </a:t>
            </a:r>
            <a:r>
              <a:rPr lang="fr-FR" sz="2800" dirty="0" err="1" smtClean="0"/>
              <a:t>we</a:t>
            </a:r>
            <a:r>
              <a:rPr lang="fr-FR" sz="2800" dirty="0" smtClean="0"/>
              <a:t> </a:t>
            </a:r>
            <a:r>
              <a:rPr lang="fr-FR" sz="2800" dirty="0" err="1" smtClean="0"/>
              <a:t>encounter</a:t>
            </a:r>
            <a:r>
              <a:rPr lang="fr-FR" sz="2800" dirty="0" smtClean="0"/>
              <a:t> ?</a:t>
            </a:r>
          </a:p>
          <a:p>
            <a:pPr lvl="1"/>
            <a:endParaRPr lang="fr-FR" sz="2600" dirty="0" smtClean="0"/>
          </a:p>
          <a:p>
            <a:r>
              <a:rPr lang="fr-FR" sz="2800" dirty="0" err="1" smtClean="0"/>
              <a:t>Sustainable</a:t>
            </a:r>
            <a:r>
              <a:rPr lang="fr-FR" sz="2800" dirty="0" smtClean="0"/>
              <a:t> </a:t>
            </a:r>
            <a:r>
              <a:rPr lang="fr-FR" sz="2800" dirty="0" err="1" smtClean="0"/>
              <a:t>Developpement</a:t>
            </a:r>
            <a:endParaRPr lang="fr-FR" sz="2800" dirty="0" smtClean="0"/>
          </a:p>
          <a:p>
            <a:pPr>
              <a:buNone/>
            </a:pPr>
            <a:endParaRPr lang="fr-FR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53509" y="539224"/>
            <a:ext cx="4399296" cy="2898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3768" y="501593"/>
            <a:ext cx="11103232" cy="1030873"/>
          </a:xfrm>
        </p:spPr>
        <p:txBody>
          <a:bodyPr>
            <a:normAutofit/>
          </a:bodyPr>
          <a:lstStyle/>
          <a:p>
            <a:r>
              <a:rPr lang="fr-FR" sz="4400" i="1" dirty="0" err="1" smtClean="0">
                <a:solidFill>
                  <a:srgbClr val="B9F9DF"/>
                </a:solidFill>
              </a:rPr>
              <a:t>What</a:t>
            </a:r>
            <a:r>
              <a:rPr lang="fr-FR" sz="4400" i="1" dirty="0" smtClean="0">
                <a:solidFill>
                  <a:srgbClr val="B9F9DF"/>
                </a:solidFill>
              </a:rPr>
              <a:t> has been </a:t>
            </a:r>
            <a:r>
              <a:rPr lang="fr-FR" sz="4400" i="1" dirty="0" err="1" smtClean="0">
                <a:solidFill>
                  <a:srgbClr val="B9F9DF"/>
                </a:solidFill>
              </a:rPr>
              <a:t>done</a:t>
            </a:r>
            <a:r>
              <a:rPr lang="fr-FR" sz="4400" i="1" dirty="0" smtClean="0">
                <a:solidFill>
                  <a:srgbClr val="B9F9DF"/>
                </a:solidFill>
              </a:rPr>
              <a:t> ?</a:t>
            </a:r>
            <a:endParaRPr lang="fr-FR" sz="4400" i="1" dirty="0">
              <a:solidFill>
                <a:srgbClr val="B9F9DF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769533" y="1989667"/>
            <a:ext cx="799253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fr-FR" sz="3200" dirty="0" smtClean="0"/>
              <a:t> </a:t>
            </a:r>
            <a:r>
              <a:rPr lang="fr-FR" sz="2800" dirty="0" err="1" smtClean="0"/>
              <a:t>Placing</a:t>
            </a:r>
            <a:r>
              <a:rPr lang="fr-FR" sz="2800" dirty="0" smtClean="0"/>
              <a:t> the </a:t>
            </a:r>
            <a:r>
              <a:rPr lang="fr-FR" sz="2800" dirty="0" err="1" smtClean="0"/>
              <a:t>ships</a:t>
            </a:r>
            <a:endParaRPr lang="fr-FR" sz="2800" dirty="0" smtClean="0"/>
          </a:p>
          <a:p>
            <a:pPr>
              <a:buFont typeface="Arial" charset="0"/>
              <a:buChar char="•"/>
            </a:pPr>
            <a:endParaRPr lang="fr-FR" sz="2800" dirty="0" smtClean="0"/>
          </a:p>
          <a:p>
            <a:pPr>
              <a:buFont typeface="Arial" pitchFamily="34" charset="0"/>
              <a:buChar char="•"/>
            </a:pPr>
            <a:r>
              <a:rPr lang="fr-FR" sz="2800" dirty="0" smtClean="0"/>
              <a:t> </a:t>
            </a:r>
            <a:r>
              <a:rPr lang="fr-FR" sz="2800" dirty="0" err="1" smtClean="0"/>
              <a:t>Screen</a:t>
            </a:r>
            <a:r>
              <a:rPr lang="fr-FR" sz="2800" dirty="0" smtClean="0"/>
              <a:t> alternation</a:t>
            </a:r>
          </a:p>
          <a:p>
            <a:pPr>
              <a:buFont typeface="Arial" pitchFamily="34" charset="0"/>
              <a:buChar char="•"/>
            </a:pPr>
            <a:endParaRPr lang="fr-FR" sz="2800" dirty="0" smtClean="0"/>
          </a:p>
          <a:p>
            <a:pPr>
              <a:buFont typeface="Arial" pitchFamily="34" charset="0"/>
              <a:buChar char="•"/>
            </a:pPr>
            <a:r>
              <a:rPr lang="fr-FR" sz="2800" dirty="0" smtClean="0"/>
              <a:t> </a:t>
            </a:r>
            <a:r>
              <a:rPr lang="fr-FR" sz="2800" dirty="0" err="1" smtClean="0"/>
              <a:t>Case’s</a:t>
            </a:r>
            <a:r>
              <a:rPr lang="fr-FR" sz="2800" dirty="0" smtClean="0"/>
              <a:t> content </a:t>
            </a:r>
            <a:r>
              <a:rPr lang="fr-FR" sz="2800" dirty="0" err="1" smtClean="0"/>
              <a:t>verification</a:t>
            </a:r>
            <a:endParaRPr lang="fr-FR" sz="2800" dirty="0" smtClean="0"/>
          </a:p>
          <a:p>
            <a:pPr>
              <a:buFont typeface="Arial" pitchFamily="34" charset="0"/>
              <a:buChar char="•"/>
            </a:pPr>
            <a:endParaRPr lang="fr-FR" sz="2800" dirty="0" smtClean="0"/>
          </a:p>
          <a:p>
            <a:pPr>
              <a:buFont typeface="Arial" pitchFamily="34" charset="0"/>
              <a:buChar char="•"/>
            </a:pPr>
            <a:r>
              <a:rPr lang="fr-FR" sz="2800" dirty="0" smtClean="0"/>
              <a:t> </a:t>
            </a:r>
            <a:r>
              <a:rPr lang="fr-FR" sz="2800" dirty="0" err="1" smtClean="0"/>
              <a:t>Alternating</a:t>
            </a:r>
            <a:r>
              <a:rPr lang="fr-FR" sz="2800" dirty="0" smtClean="0"/>
              <a:t> </a:t>
            </a:r>
            <a:r>
              <a:rPr lang="fr-FR" sz="2800" dirty="0" err="1" smtClean="0"/>
              <a:t>turns</a:t>
            </a:r>
            <a:endParaRPr lang="fr-FR" sz="2800" dirty="0" smtClean="0"/>
          </a:p>
          <a:p>
            <a:pPr>
              <a:buFont typeface="Arial" pitchFamily="34" charset="0"/>
              <a:buChar char="•"/>
            </a:pPr>
            <a:endParaRPr lang="fr-FR" sz="2800" dirty="0" smtClean="0"/>
          </a:p>
          <a:p>
            <a:pPr>
              <a:buFont typeface="Arial" pitchFamily="34" charset="0"/>
              <a:buChar char="•"/>
            </a:pPr>
            <a:r>
              <a:rPr lang="fr-FR" sz="2800" dirty="0" smtClean="0"/>
              <a:t> </a:t>
            </a:r>
            <a:r>
              <a:rPr lang="fr-FR" sz="2800" dirty="0" err="1" smtClean="0"/>
              <a:t>Graphic</a:t>
            </a:r>
            <a:r>
              <a:rPr lang="fr-FR" sz="2800" dirty="0" smtClean="0"/>
              <a:t> </a:t>
            </a:r>
            <a:r>
              <a:rPr lang="fr-FR" sz="2800" dirty="0" err="1" smtClean="0"/>
              <a:t>improvement</a:t>
            </a:r>
            <a:endParaRPr lang="fr-FR" sz="2800" dirty="0" smtClean="0"/>
          </a:p>
          <a:p>
            <a:pPr>
              <a:buFont typeface="Arial" charset="0"/>
              <a:buChar char="•"/>
            </a:pPr>
            <a:endParaRPr lang="fr-FR" sz="4400" dirty="0" smtClean="0"/>
          </a:p>
          <a:p>
            <a:pPr>
              <a:buFont typeface="Arial" charset="0"/>
              <a:buChar char="•"/>
            </a:pPr>
            <a:endParaRPr lang="fr-FR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50345" y="423333"/>
            <a:ext cx="7113588" cy="1134534"/>
          </a:xfrm>
        </p:spPr>
        <p:txBody>
          <a:bodyPr/>
          <a:lstStyle/>
          <a:p>
            <a:r>
              <a:rPr lang="fr-FR" dirty="0" err="1" smtClean="0">
                <a:solidFill>
                  <a:srgbClr val="B9F9DF"/>
                </a:solidFill>
              </a:rPr>
              <a:t>What</a:t>
            </a:r>
            <a:r>
              <a:rPr lang="fr-FR" dirty="0" smtClean="0">
                <a:solidFill>
                  <a:srgbClr val="B9F9DF"/>
                </a:solidFill>
              </a:rPr>
              <a:t> </a:t>
            </a:r>
            <a:r>
              <a:rPr lang="fr-FR" dirty="0" err="1" smtClean="0">
                <a:solidFill>
                  <a:srgbClr val="B9F9DF"/>
                </a:solidFill>
              </a:rPr>
              <a:t>should</a:t>
            </a:r>
            <a:r>
              <a:rPr lang="fr-FR" dirty="0" smtClean="0">
                <a:solidFill>
                  <a:srgbClr val="B9F9DF"/>
                </a:solidFill>
              </a:rPr>
              <a:t> have been </a:t>
            </a:r>
            <a:r>
              <a:rPr lang="fr-FR" dirty="0" err="1" smtClean="0">
                <a:solidFill>
                  <a:srgbClr val="B9F9DF"/>
                </a:solidFill>
              </a:rPr>
              <a:t>done</a:t>
            </a:r>
            <a:r>
              <a:rPr lang="fr-FR" dirty="0" smtClean="0">
                <a:solidFill>
                  <a:srgbClr val="B9F9DF"/>
                </a:solidFill>
              </a:rPr>
              <a:t> ?</a:t>
            </a:r>
            <a:endParaRPr lang="fr-FR" dirty="0">
              <a:solidFill>
                <a:srgbClr val="B9F9DF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39813" y="1972733"/>
            <a:ext cx="9905998" cy="838200"/>
          </a:xfrm>
        </p:spPr>
        <p:txBody>
          <a:bodyPr/>
          <a:lstStyle/>
          <a:p>
            <a:r>
              <a:rPr lang="fr-FR" dirty="0" smtClean="0"/>
              <a:t>Wireless Connections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systems</a:t>
            </a:r>
            <a:endParaRPr lang="fr-FR" dirty="0" smtClean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30</TotalTime>
  <Words>63</Words>
  <Application>Microsoft Office PowerPoint</Application>
  <PresentationFormat>Personnalisé</PresentationFormat>
  <Paragraphs>24</Paragraphs>
  <Slides>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5" baseType="lpstr">
      <vt:lpstr>Mesh</vt:lpstr>
      <vt:lpstr>Wireless Naval Battle</vt:lpstr>
      <vt:lpstr>The Project</vt:lpstr>
      <vt:lpstr>What has been done ?</vt:lpstr>
      <vt:lpstr>What should have been done 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THEVENIN Loélia</dc:creator>
  <cp:lastModifiedBy>jules ferry</cp:lastModifiedBy>
  <cp:revision>6</cp:revision>
  <dcterms:created xsi:type="dcterms:W3CDTF">2013-07-15T20:24:02Z</dcterms:created>
  <dcterms:modified xsi:type="dcterms:W3CDTF">2017-05-31T09:56:02Z</dcterms:modified>
</cp:coreProperties>
</file>

<file path=docProps/thumbnail.jpeg>
</file>